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2CF0B-6030-4361-B225-9900385DB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D45A3F-36E7-484D-92C9-254377E79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8A4EC-E586-4614-86E1-7715BEDE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2A3288-C5F8-4337-BE0C-91E404A6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158CEC-F46A-4873-9744-6E0A1CD1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62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01C5E-7345-40CF-9F94-954883FB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7D24D7-2844-40FD-B629-1515A56BC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EF7E71-2589-43D3-B550-76A58316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46523-59F7-4CEB-BE68-CD91BDDC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8A6AC7-B732-4985-A41E-4B1059D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55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843943-7F8D-4996-A1EC-7CD51878C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8E2E91-495F-4123-9A91-A34187484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B209BB-7691-4C12-BCF7-92D6771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A1F78-8945-4755-B764-DD186AD1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2C8B7F-5711-484C-B924-BD0C90EF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08F2F-5BF0-46FB-9B94-3976A205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FA950-667D-42E4-8BF1-30455D40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8CBF4-96CD-4A38-A442-C2D81405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C05861-E77D-4ECA-84FD-22EAF240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0D1B8B-B37A-4A9A-963C-FB137E83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78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EC47C-4629-47D3-840A-DC75C644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2388A8-411B-4E0F-A728-E2A493C6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53351-C8C1-4294-81B2-1E1835F6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4C85DF-395C-450E-9F9A-8368E63C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822F3-E967-43CF-BBCB-B46AEFCB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21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3CD59-A2C7-4BBD-9B65-B7A3220D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DA3E9E-AC1D-44CE-9F1A-518412222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B1956F-82F7-4B04-A36D-0586D8795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99B072-F468-4645-B9ED-4A8D8DD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7B98DB-AC3A-4BBB-A003-BBC9EAE6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5AF578-BB24-498A-8C3D-9FABB26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05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91B2C-624B-409A-8E1A-4C3C9762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43D06D-2A44-40DB-8022-C567F076D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33F60-16D5-4FB4-919B-A1AA93A7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545CDD-BECA-479C-B6B3-66970653C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B370F8-A24A-4420-B79C-649588E14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882089-6164-4130-8568-3D0C4AD7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C10C91-EB47-40E4-B5DB-2D02DF98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E10DFC-9509-47F0-9B33-BF30325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7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45B63-B6D4-48FD-94A1-B59A42FA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64EC98-3512-48E3-87C0-57E2B3B3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F1535E-0FB9-4F53-BF3A-8E20A092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47A73E-2A86-4381-9F8C-0599EBDD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5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AB3773-2F57-40CC-9329-4128F7D6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B87E43-8E9A-450B-9FD4-C94D52ED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F0AEF8-AEEF-4357-9AA6-9923E9D8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52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A54D1-B003-4DED-B59F-47C9731F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8B1A3A-00CF-4C9F-ACEB-775DFE6C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620F53-6D2F-47F7-85B9-C31AE61BC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EFA40B-E28A-4177-ABEA-06284900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974B3F-0D8A-4A57-A5A3-8802BC89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F31D4E-EA21-4E5B-8FFE-CBA53CE7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4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14D37-A1AA-45DA-B241-3D9F7658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F08CBA-64FA-4AEE-B67E-91360E0E9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C3F824-77AC-419F-BB16-C23EA9B4B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098408F-7893-4A3D-88DE-6BC22792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61B81D-BFAE-4A6E-BC84-F3E9D2AB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702E59-42B4-4423-9D90-0E36773C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1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6DB7964-848C-4456-A61D-A42C97E1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56D17E-254A-41E7-8750-B15ABF34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AF660A-BBBC-4346-9AD7-A534D4E5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464-250F-4D6E-8B19-BBF2CD1D0487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CFB6D-EDB3-4824-BC6A-566E7BD13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9E655B-53F9-442C-87D0-46B133048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D192-B18A-44E4-A2B1-C15BC30A7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8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276AA-63B7-4ACB-83F1-085E10834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38194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000" dirty="0"/>
              <a:t>Buffetversiering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FAC4BA-1C30-43FB-A965-E17A9F46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9" r="-2" b="467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4155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A7838FC6-7C7F-46E3-804F-AB418D633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49" y="1281906"/>
            <a:ext cx="4846469" cy="44330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36779D2-4221-4D92-83AB-1ACE5462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907" y="1261211"/>
            <a:ext cx="4877959" cy="44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r>
              <a:rPr lang="nl-NL" dirty="0"/>
              <a:t>Toevoegsels (ritme)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F1E1015E-E0DF-43CC-B3F0-ACCBA140D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2905919"/>
            <a:ext cx="3390900" cy="3124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E7958D-594F-4AF6-A5BE-1EE0A6657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662" y="1439069"/>
            <a:ext cx="31337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7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595312"/>
            <a:ext cx="8810626" cy="1325563"/>
          </a:xfrm>
        </p:spPr>
        <p:txBody>
          <a:bodyPr/>
          <a:lstStyle/>
          <a:p>
            <a:r>
              <a:rPr lang="nl-NL" b="1" dirty="0"/>
              <a:t>Soorten Buffetten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3988C-F89D-40E9-86FE-B36B7FD6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220" y="2320925"/>
            <a:ext cx="5462905" cy="4351338"/>
          </a:xfrm>
        </p:spPr>
        <p:txBody>
          <a:bodyPr/>
          <a:lstStyle/>
          <a:p>
            <a:r>
              <a:rPr lang="nl-NL" dirty="0"/>
              <a:t>Ontbijt, lunch, diner, dessertbuffet</a:t>
            </a:r>
          </a:p>
          <a:p>
            <a:r>
              <a:rPr lang="nl-NL" dirty="0"/>
              <a:t>Kinderfeestbuffet</a:t>
            </a:r>
          </a:p>
          <a:p>
            <a:r>
              <a:rPr lang="nl-NL" dirty="0"/>
              <a:t>Paasbuffet </a:t>
            </a:r>
          </a:p>
          <a:p>
            <a:r>
              <a:rPr lang="nl-NL" dirty="0"/>
              <a:t>Kerstbuffet</a:t>
            </a:r>
          </a:p>
          <a:p>
            <a:r>
              <a:rPr lang="nl-NL" dirty="0"/>
              <a:t>Moederdag …. Buffet</a:t>
            </a:r>
          </a:p>
          <a:p>
            <a:r>
              <a:rPr lang="nl-NL" dirty="0"/>
              <a:t>High-Tea … Beer … Wine …</a:t>
            </a:r>
          </a:p>
          <a:p>
            <a:pPr marL="0" indent="0">
              <a:buNone/>
            </a:pPr>
            <a:r>
              <a:rPr lang="nl-NL" dirty="0"/>
              <a:t>   enz. enz.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r>
              <a:rPr lang="nl-NL" b="1" dirty="0"/>
              <a:t>Aandachtspunten</a:t>
            </a:r>
            <a:r>
              <a:rPr lang="nl-NL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3988C-F89D-40E9-86FE-B36B7FD6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768" y="1625600"/>
            <a:ext cx="8882381" cy="51562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Techniek: 	stevig + diep steken, 						houdbaarheid,</a:t>
            </a:r>
          </a:p>
          <a:p>
            <a:pPr marL="0" indent="0">
              <a:buNone/>
            </a:pPr>
            <a:r>
              <a:rPr lang="nl-NL" dirty="0"/>
              <a:t>		goed gebruik hulpmaterialen,</a:t>
            </a:r>
          </a:p>
          <a:p>
            <a:pPr marL="0" indent="0">
              <a:buNone/>
            </a:pPr>
            <a:r>
              <a:rPr lang="nl-NL" dirty="0"/>
              <a:t>		plaatsing op buffet </a:t>
            </a:r>
            <a:r>
              <a:rPr lang="nl-NL" sz="2000" dirty="0"/>
              <a:t>(eenzijdig/alzijdig/ritme/hangend)</a:t>
            </a:r>
          </a:p>
          <a:p>
            <a:pPr marL="0" indent="0">
              <a:buNone/>
            </a:pPr>
            <a:r>
              <a:rPr lang="nl-NL" dirty="0"/>
              <a:t>		producten op buffet vrij/ruimte</a:t>
            </a:r>
          </a:p>
          <a:p>
            <a:r>
              <a:rPr lang="nl-NL" dirty="0"/>
              <a:t> Vormgeving:	aansluiting buffet</a:t>
            </a:r>
          </a:p>
          <a:p>
            <a:pPr marL="0" indent="0">
              <a:buNone/>
            </a:pPr>
            <a:r>
              <a:rPr lang="nl-NL" dirty="0"/>
              <a:t>			passend bij buffet/thema</a:t>
            </a:r>
          </a:p>
          <a:p>
            <a:pPr marL="0" indent="0">
              <a:buNone/>
            </a:pPr>
            <a:r>
              <a:rPr lang="nl-NL" dirty="0"/>
              <a:t>			blikvanger, meerwaarde</a:t>
            </a:r>
          </a:p>
          <a:p>
            <a:r>
              <a:rPr lang="nl-NL" dirty="0"/>
              <a:t> Kleur en materiaal: 	passend bij buffet/thema</a:t>
            </a:r>
          </a:p>
          <a:p>
            <a:pPr marL="0" indent="0">
              <a:buNone/>
            </a:pPr>
            <a:r>
              <a:rPr lang="nl-NL" dirty="0"/>
              <a:t>				Schone, nette materialen</a:t>
            </a:r>
          </a:p>
          <a:p>
            <a:pPr marL="0" indent="0">
              <a:buNone/>
            </a:pPr>
            <a:r>
              <a:rPr lang="nl-NL" dirty="0"/>
              <a:t>				pas op geur en ruiende materialen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7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r>
              <a:rPr lang="nl-NL" b="1" dirty="0"/>
              <a:t>Inspiraties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5AE50B-60AB-4B45-A7B5-5551E222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5925"/>
            <a:ext cx="5718432" cy="44829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17731A-1965-48B5-AA20-1A48139E6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287" y="1685924"/>
            <a:ext cx="6208713" cy="44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3988C-F89D-40E9-86FE-B36B7FD6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095" y="2188845"/>
            <a:ext cx="5462905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AE4721-05BB-4F08-B3A8-EA596585F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09" y="160019"/>
            <a:ext cx="5044695" cy="65122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6A50211-0727-499A-ADA2-9CDCB495A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81" y="256222"/>
            <a:ext cx="5160836" cy="63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7B69B168-73D9-4010-BACE-EB35A85D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7310" y="1651634"/>
            <a:ext cx="4813832" cy="469677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7DE77A-3191-4BE7-AAB7-66CBE5B1A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1108639"/>
            <a:ext cx="3838575" cy="52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2B7336D-C35E-494A-9681-42A15C6E6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74" y="1666875"/>
            <a:ext cx="6759181" cy="45814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220319-DB37-4D37-95D5-D1961A021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5" y="185737"/>
            <a:ext cx="4439605" cy="6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F95A4B-D303-4B6A-80A5-139F6717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2" y="302430"/>
            <a:ext cx="4167188" cy="6433333"/>
          </a:xfrm>
          <a:prstGeom prst="rect">
            <a:avLst/>
          </a:prstGeom>
        </p:spPr>
      </p:pic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CF4D3482-08FC-40BE-B88A-C3598F1EC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39094"/>
            <a:ext cx="5788713" cy="4037806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7E04FF7-508D-480A-BACD-A140C2CEB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90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A25F7-9ED8-4CB0-9A3A-27AC1BFB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34" y="185737"/>
            <a:ext cx="8810626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6142BBF5-F547-4392-962E-005A24D2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" y="885825"/>
            <a:ext cx="5540759" cy="5269534"/>
          </a:xfrm>
          <a:prstGeom prst="rect">
            <a:avLst/>
          </a:prstGeom>
        </p:spPr>
      </p:pic>
      <p:pic>
        <p:nvPicPr>
          <p:cNvPr id="11" name="Tijdelijke aanduiding voor inhoud 7">
            <a:extLst>
              <a:ext uri="{FF2B5EF4-FFF2-40B4-BE49-F238E27FC236}">
                <a16:creationId xmlns:a16="http://schemas.microsoft.com/office/drawing/2014/main" id="{926FD74C-3B04-4469-A7DA-FBBFAC41F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05674" y="2006090"/>
            <a:ext cx="3629025" cy="41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708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127</Words>
  <Application>Microsoft Office PowerPoint</Application>
  <PresentationFormat>Breedbeeld</PresentationFormat>
  <Paragraphs>24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Buffetversiering</vt:lpstr>
      <vt:lpstr>Soorten Buffetten</vt:lpstr>
      <vt:lpstr>Aandachtspunten:</vt:lpstr>
      <vt:lpstr>Inspiraties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Toevoegsels (ritme)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Buffetversiering</dc:title>
  <dc:creator>Jacintha Westerink</dc:creator>
  <cp:lastModifiedBy>Jacintha Westerink</cp:lastModifiedBy>
  <cp:revision>5</cp:revision>
  <dcterms:created xsi:type="dcterms:W3CDTF">2020-11-18T09:28:51Z</dcterms:created>
  <dcterms:modified xsi:type="dcterms:W3CDTF">2020-11-18T10:05:59Z</dcterms:modified>
</cp:coreProperties>
</file>